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71" r:id="rId5"/>
    <p:sldId id="260" r:id="rId6"/>
    <p:sldId id="265" r:id="rId7"/>
    <p:sldId id="266" r:id="rId8"/>
    <p:sldId id="263" r:id="rId9"/>
    <p:sldId id="267" r:id="rId10"/>
    <p:sldId id="264" r:id="rId11"/>
    <p:sldId id="268" r:id="rId12"/>
    <p:sldId id="269" r:id="rId13"/>
    <p:sldId id="272" r:id="rId14"/>
    <p:sldId id="275" r:id="rId15"/>
    <p:sldId id="273" r:id="rId16"/>
    <p:sldId id="274" r:id="rId17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E6E3533-5051-407F-BA3C-0E60409376C4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98AF3E3-07FB-4D8C-9EAF-715D71509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7179-213C-4DBE-9206-FEF404D02EA4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5C5A-514F-493E-9F8F-DAA4EA396213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4C6-8CAD-45B4-AF8A-0DD1CAB183FE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00CA-D329-4260-8703-549293BFDAD3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3E95-B558-4F64-9EE6-6C2566490C95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A9F1-85D8-46B5-A40F-CE6D87F51D8C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05EC-8503-4611-9A00-E3045C4A4767}" type="datetime1">
              <a:rPr lang="fr-FR" smtClean="0"/>
              <a:t>29/05/2023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D2E1-F7A5-4C32-869B-0D6BE85741B0}" type="datetime1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2C08-6D38-42E6-898D-1741D03047A4}" type="datetime1">
              <a:rPr lang="fr-FR" smtClean="0"/>
              <a:t>29/05/2023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EA8A-7673-4908-9C05-B61A7AE31F58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0FA-25A9-42D2-8723-A1560179E773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D02B-3FFC-4915-BEE2-6D2CC96C3B99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0FEE4-DF2B-44F0-ADB7-D6FF6A0284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568952" cy="244827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BIENVENUE 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À L’ASSEMBLÉE GÉNÉRALE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vendredi 12 mai  et 2 juin 2023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8064896" cy="175260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Membres du Conseil d’administration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Isabelle Drivet (trésorière), Laurent Espaze, Aurélie Jolivet, Catherine Loison (présidente), Brigitte Long (vice secrétaire), Thierry Marmonnier, Sophie Moreau (présidente adjointe), Aurélie Morlens (vice trésorière), Sophie Riondet, Sandrine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Rouillon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(secrétaire), Claire Verrier.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63688" y="116632"/>
            <a:ext cx="3786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Centre Equestre L’Etalon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127 route de la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Charitine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73420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Drumettaz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Clarafond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49" name="rectole0000000000"/>
          <p:cNvGraphicFramePr>
            <a:graphicFrameLocks noChangeAspect="1"/>
          </p:cNvGraphicFramePr>
          <p:nvPr/>
        </p:nvGraphicFramePr>
        <p:xfrm>
          <a:off x="539552" y="332656"/>
          <a:ext cx="10763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32656"/>
                        <a:ext cx="1076325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95120" cy="85010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BILAN FINANCIER      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1/2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rectole0000000000"/>
          <p:cNvGraphicFramePr>
            <a:graphicFrameLocks noChangeAspect="1"/>
          </p:cNvGraphicFramePr>
          <p:nvPr/>
        </p:nvGraphicFramePr>
        <p:xfrm>
          <a:off x="395536" y="188640"/>
          <a:ext cx="9366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8640"/>
                        <a:ext cx="9366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95536" y="1484784"/>
            <a:ext cx="8496944" cy="2016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Bilan 2022: 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comptes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finalisés par le cabinet comptable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Sudesco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  21/03/2023</a:t>
            </a:r>
          </a:p>
          <a:p>
            <a:pPr>
              <a:spcAft>
                <a:spcPts val="300"/>
              </a:spcAft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=&gt;  Résultat net comptable:   8 k€</a:t>
            </a:r>
          </a:p>
          <a:p>
            <a:pPr>
              <a:spcAft>
                <a:spcPts val="300"/>
              </a:spcAft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=&gt;  Disponibilité à fin 2022: 193k€  (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fin 2021: 192k€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Produits d’exploitation: 	272k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€		Charges d’exploitation : 	264k€</a:t>
            </a:r>
          </a:p>
          <a:p>
            <a:pPr>
              <a:lnSpc>
                <a:spcPct val="150000"/>
              </a:lnSpc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9" y="3434800"/>
            <a:ext cx="4584589" cy="30116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298" y="3446992"/>
            <a:ext cx="4584589" cy="298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95120" cy="85010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BILAN FINANCIER   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2/2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rectole0000000000"/>
          <p:cNvGraphicFramePr>
            <a:graphicFrameLocks noChangeAspect="1"/>
          </p:cNvGraphicFramePr>
          <p:nvPr/>
        </p:nvGraphicFramePr>
        <p:xfrm>
          <a:off x="395536" y="188640"/>
          <a:ext cx="9366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8640"/>
                        <a:ext cx="9366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9883" y="1196752"/>
            <a:ext cx="9114117" cy="5661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Objectif 2023:  limiter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coût de la pratique aux adhérents 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en stabilisant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résultat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net proche de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Budget 2023 : 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Dépenses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hausse salaires 6.5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%, loyer, essence et de certaines fournitures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projet emploi d’un palefrenier ~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 jour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semaine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Investissements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ol manège, réfection dalle béton sous tente et réfection sol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ise aux normes électriques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Changement du gros camion si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opportunité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Tarifs 2023-24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(Annexe 2)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hausse pas ou peu répercutée sur les tarifs des cours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tarifs adhésion, stages, concours, balade inchangés en 2024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conseil d’administration se réserve la possibilité d’augmenter les tarifs des stages 2024 en fonction du bilan financier après les vacances d’été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spcBef>
                <a:spcPts val="600"/>
              </a:spcBef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Bilan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financier soumis au vote: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Pour:	        Contre: 	      Abstention: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8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r-FR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r-FR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?</a:t>
            </a: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 de séance -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rectole00000000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248721"/>
              </p:ext>
            </p:extLst>
          </p:nvPr>
        </p:nvGraphicFramePr>
        <p:xfrm>
          <a:off x="539552" y="441201"/>
          <a:ext cx="9366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41201"/>
                        <a:ext cx="9366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7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6"/>
            <a:ext cx="7884368" cy="1210147"/>
          </a:xfrm>
        </p:spPr>
        <p:txBody>
          <a:bodyPr>
            <a:noAutofit/>
          </a:bodyPr>
          <a:lstStyle/>
          <a:p>
            <a:r>
              <a:rPr lang="fr-FR" sz="3200" dirty="0" smtClean="0"/>
              <a:t>Annexe 1 : Avantages salariés et adhérents</a:t>
            </a:r>
            <a:br>
              <a:rPr lang="fr-FR" sz="3200" dirty="0" smtClean="0"/>
            </a:br>
            <a:r>
              <a:rPr lang="fr-FR" sz="2400" dirty="0" smtClean="0"/>
              <a:t>Extrait du compte rendu de la réunion du Conseil d’administration d’ octobre 2022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7" y="382648"/>
            <a:ext cx="937190" cy="9941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7" y="2060848"/>
            <a:ext cx="863647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8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6"/>
            <a:ext cx="7884368" cy="1210147"/>
          </a:xfrm>
        </p:spPr>
        <p:txBody>
          <a:bodyPr>
            <a:noAutofit/>
          </a:bodyPr>
          <a:lstStyle/>
          <a:p>
            <a:r>
              <a:rPr lang="fr-FR" sz="3200" dirty="0" smtClean="0"/>
              <a:t>Annexe 1 : Avantages salariés et adhérents</a:t>
            </a:r>
            <a:br>
              <a:rPr lang="fr-FR" sz="3200" dirty="0" smtClean="0"/>
            </a:br>
            <a:r>
              <a:rPr lang="fr-FR" sz="2400" dirty="0" smtClean="0"/>
              <a:t>Extrait du compte rendu de la réunion du Conseil   d’administration d’ octobre 2022       	</a:t>
            </a:r>
            <a:r>
              <a:rPr lang="fr-FR" sz="2400" i="1" dirty="0" smtClean="0"/>
              <a:t> </a:t>
            </a:r>
            <a:r>
              <a:rPr lang="fr-FR" sz="2400" i="1" dirty="0"/>
              <a:t>( suite) </a:t>
            </a:r>
            <a:r>
              <a:rPr lang="fr-FR" sz="2400" dirty="0" smtClean="0"/>
              <a:t>	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7" y="382648"/>
            <a:ext cx="937190" cy="9941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84025"/>
            <a:ext cx="7450410" cy="49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0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74637"/>
            <a:ext cx="7812360" cy="934179"/>
          </a:xfrm>
        </p:spPr>
        <p:txBody>
          <a:bodyPr>
            <a:noAutofit/>
          </a:bodyPr>
          <a:lstStyle/>
          <a:p>
            <a:r>
              <a:rPr lang="fr-FR" sz="3200" dirty="0" smtClean="0"/>
              <a:t>Annexe 2 : Tarifs 2023-24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4638"/>
            <a:ext cx="937190" cy="9341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4" y="1518790"/>
            <a:ext cx="8508259" cy="4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7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74637"/>
            <a:ext cx="7812360" cy="934179"/>
          </a:xfrm>
        </p:spPr>
        <p:txBody>
          <a:bodyPr>
            <a:noAutofit/>
          </a:bodyPr>
          <a:lstStyle/>
          <a:p>
            <a:r>
              <a:rPr lang="fr-FR" sz="3200" dirty="0" smtClean="0"/>
              <a:t>Annexe 2 : Tarifs 2023-24  </a:t>
            </a:r>
            <a:r>
              <a:rPr lang="fr-FR" sz="3200" i="1" dirty="0" smtClean="0"/>
              <a:t>( suite) </a:t>
            </a:r>
            <a:endParaRPr lang="fr-FR" sz="32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4638"/>
            <a:ext cx="937190" cy="9341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4784"/>
            <a:ext cx="7208659" cy="46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ORDRE DU JOUR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412776"/>
            <a:ext cx="8927976" cy="52565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Préambule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Situation morale 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Rapport d’activité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Bilan financier 2022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Approbation du budget de l’association pour l’exercice en cours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	en Annexe: 	1- Liste des avantages aux salariés et adhérents</a:t>
            </a:r>
          </a:p>
          <a:p>
            <a:pPr lvl="1">
              <a:lnSpc>
                <a:spcPct val="150000"/>
              </a:lnSpc>
            </a:pP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2- Tarifs 2023-24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dirty="0"/>
          </a:p>
        </p:txBody>
      </p:sp>
      <p:graphicFrame>
        <p:nvGraphicFramePr>
          <p:cNvPr id="16386" name="rectole0000000000"/>
          <p:cNvGraphicFramePr>
            <a:graphicFrameLocks noChangeAspect="1"/>
          </p:cNvGraphicFramePr>
          <p:nvPr/>
        </p:nvGraphicFramePr>
        <p:xfrm>
          <a:off x="539750" y="333375"/>
          <a:ext cx="9366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3375"/>
                        <a:ext cx="9366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PREAMBULE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484784"/>
            <a:ext cx="8964488" cy="53732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Centre équestre l’Etalon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une Association affiliée à la FFE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administrée par un conseil d’administration (minimum 6 membres) élu pour 3 ans.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dernière élection du Conseil: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mai 2022.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employeur de 2 salariés moniteurs en CDI et 2 apprentis en CDD </a:t>
            </a:r>
          </a:p>
          <a:p>
            <a:pPr lvl="1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Approbation  des bilans  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les bilans moral, d’activité et financier sont approuvés par les adhérents 1 fois par an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L’approbation ne peut se faire uniquement si le quorum est atteint</a:t>
            </a:r>
          </a:p>
          <a:p>
            <a:pPr lvl="2">
              <a:spcBef>
                <a:spcPts val="600"/>
              </a:spcBef>
              <a:buFont typeface="Symbol" pitchFamily="18" charset="2"/>
              <a:buChar char="Þ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277 adhérents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(au 12/05/23)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&lt;=&gt; quorum  = 139 votants</a:t>
            </a:r>
          </a:p>
          <a:p>
            <a:pPr lvl="2">
              <a:lnSpc>
                <a:spcPct val="160000"/>
              </a:lnSpc>
              <a:spcBef>
                <a:spcPts val="600"/>
              </a:spcBef>
              <a:buFont typeface="Symbol" pitchFamily="18" charset="2"/>
              <a:buChar char="Þ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lorsque le quorum n’est pas atteint, l’AG se tient de nouveau minimum 15 jours après la 1ère. Lors de cette 2eme AG, les décisions seront prises à la majorité des personnes présentes. 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5" name="rectole0000000000"/>
          <p:cNvGraphicFramePr>
            <a:graphicFrameLocks noChangeAspect="1"/>
          </p:cNvGraphicFramePr>
          <p:nvPr/>
        </p:nvGraphicFramePr>
        <p:xfrm>
          <a:off x="539751" y="332657"/>
          <a:ext cx="9359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332657"/>
                        <a:ext cx="93590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 des présents et pouvoirs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041353"/>
            <a:ext cx="8363272" cy="4497363"/>
          </a:xfrm>
        </p:spPr>
        <p:txBody>
          <a:bodyPr/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 d’adhérents/représentants présents: </a:t>
            </a:r>
          </a:p>
          <a:p>
            <a:pPr marL="0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pouvoirs: </a:t>
            </a:r>
          </a:p>
          <a:p>
            <a:pPr marL="0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votants: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quorum n’ayant pas été atteint lors de la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1ère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 du 12 mai 2023, les approbations de cette AG du 2 juin se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feront à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majorité des participants</a:t>
            </a: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FEE4-DF2B-44F0-ADB7-D6FF6A02849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08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92211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SITUATION MORALE 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1/3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rectole0000000000"/>
          <p:cNvGraphicFramePr>
            <a:graphicFrameLocks noChangeAspect="1"/>
          </p:cNvGraphicFramePr>
          <p:nvPr/>
        </p:nvGraphicFramePr>
        <p:xfrm>
          <a:off x="395536" y="260648"/>
          <a:ext cx="9366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9366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1340768"/>
            <a:ext cx="9324528" cy="5517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>
              <a:lnSpc>
                <a:spcPct val="20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Nos piliers: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Ambiance familiale / club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cours tous âges, initiation, loisirs ou compétition, dressage ou obstacle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tarifs réduits pour famille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Satisfaction des cavaliers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cavalerie et activités diversifiées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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une équipe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d’enseignants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adaptée 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Bien être animal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tableau de suivi des activités/soins/pré, ostéopathe,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selles adaptées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retraite chez des personnes de confiance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Tout en garantissant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Sécurité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tous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92211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SITUATION MORALE 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2/3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rectole0000000000"/>
          <p:cNvGraphicFramePr>
            <a:graphicFrameLocks noChangeAspect="1"/>
          </p:cNvGraphicFramePr>
          <p:nvPr/>
        </p:nvGraphicFramePr>
        <p:xfrm>
          <a:off x="395536" y="260648"/>
          <a:ext cx="9366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9366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Des salariés qui gèrent</a:t>
            </a:r>
          </a:p>
          <a:p>
            <a:pPr lvl="3"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nombreuses activités du club : </a:t>
            </a:r>
          </a:p>
          <a:p>
            <a:pPr lvl="4">
              <a:buFont typeface="Symbol"/>
              <a:buChar char="Þ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cours, écoles, centres aérées, stages,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compétitions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les chevaux et poneys</a:t>
            </a:r>
          </a:p>
          <a:p>
            <a:pPr lvl="4">
              <a:buFont typeface="Symbol"/>
              <a:buChar char="Þ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travail, sorties au pré, box, soins au quotidien, entretien prés</a:t>
            </a:r>
          </a:p>
          <a:p>
            <a:pPr lvl="3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la formation de jeunes stagiaires et apprentis</a:t>
            </a:r>
          </a:p>
          <a:p>
            <a:pPr lvl="3"/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Des bénévoles  avec #  Commissions et  # référents &amp; participants</a:t>
            </a:r>
          </a:p>
          <a:p>
            <a:pPr lvl="3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Gestion du personnel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/ Catherine &amp; Sophie M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Communication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/ Sophie M &amp; Sandrine</a:t>
            </a:r>
          </a:p>
          <a:p>
            <a:pPr lvl="3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Comptabilité &amp; Paie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/ Isabelle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&amp; Aurélie M</a:t>
            </a:r>
          </a:p>
          <a:p>
            <a:pPr lvl="3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Investissement, travaux &amp; Sécurité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/ Catherine, Laurent, Aurélie J</a:t>
            </a:r>
          </a:p>
          <a:p>
            <a:pPr lvl="3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Compétition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/ Sandrine, Brigitte &amp; Sophie R</a:t>
            </a:r>
          </a:p>
          <a:p>
            <a:pPr lvl="3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Buvette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/ Isabelle, Aurélie J, Thierry, Claire</a:t>
            </a:r>
          </a:p>
          <a:p>
            <a:pPr lvl="3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Véhicules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/ Thierry</a:t>
            </a:r>
          </a:p>
          <a:p>
            <a:pPr lvl="3">
              <a:spcAft>
                <a:spcPts val="3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Cavalerie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/ Sophie M. &amp; Catherine</a:t>
            </a:r>
          </a:p>
          <a:p>
            <a:pPr lvl="1"/>
            <a:endParaRPr lang="fr-FR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92211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SITUATION MORALE 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3/3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rectole0000000000"/>
          <p:cNvGraphicFramePr>
            <a:graphicFrameLocks noChangeAspect="1"/>
          </p:cNvGraphicFramePr>
          <p:nvPr/>
        </p:nvGraphicFramePr>
        <p:xfrm>
          <a:off x="395536" y="260648"/>
          <a:ext cx="9366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9366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Objectifs</a:t>
            </a:r>
          </a:p>
          <a:p>
            <a:pPr lvl="2"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Conserver l’esprit convivial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Faciliter l’accès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l’équitation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à des publics variés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Améliorer la sécurité, le bien être des  animaux, des cavaliers et salariés</a:t>
            </a:r>
          </a:p>
          <a:p>
            <a:pPr lvl="1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 2022 et début 23: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chevaux, selles, vestes &amp; doudounes « Etalon »,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porte-barres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panneau d’affichage, ajout d’éclairages solaires,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étriers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sécurité, pharmacie.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Rénovation Renault Master (structure sol), changement pneus Iveco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Formalisation des avantages des salariés, du conseil d’administration, des bénévoles. Mise en place remboursement frais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km ( Annexe 1)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Nomination de Brindille Bel en tant que référent Bien Etre animal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2023: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changer le sol du manège, pare bottes, poursuivre le renouvellement   chevaux et équipement, l’amélioration du cross, suite recherche de prés</a:t>
            </a:r>
          </a:p>
          <a:p>
            <a:pPr lvl="1"/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Bilan moral soumis au vote: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Pour:	        Contre: 	      Abstention: </a:t>
            </a:r>
          </a:p>
          <a:p>
            <a:pPr lvl="1"/>
            <a:endParaRPr lang="fr-FR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95120" cy="100811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RAPPORT D’ACTIVITE  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1/2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rectole0000000000"/>
          <p:cNvGraphicFramePr>
            <a:graphicFrameLocks noChangeAspect="1"/>
          </p:cNvGraphicFramePr>
          <p:nvPr/>
        </p:nvGraphicFramePr>
        <p:xfrm>
          <a:off x="467544" y="260648"/>
          <a:ext cx="9366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9366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42584" y="1338073"/>
            <a:ext cx="8532440" cy="5517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Adhérents 2022-23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277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adhérents,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hausse régulière depuis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Taux de fidélité élevé: 73% (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France: 58%)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Beaucoup de refus de nouvelles inscriptions faute de place enfants et adultes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Symbol" pitchFamily="18" charset="2"/>
              <a:buChar char="Þ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84" y="2593494"/>
            <a:ext cx="4169041" cy="27394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328" y="2623356"/>
            <a:ext cx="3791993" cy="25468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84" y="5546234"/>
            <a:ext cx="757237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95120" cy="100811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RAPPORT D’ACTIVITE    2/2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rectole0000000000"/>
          <p:cNvGraphicFramePr>
            <a:graphicFrameLocks noChangeAspect="1"/>
          </p:cNvGraphicFramePr>
          <p:nvPr/>
        </p:nvGraphicFramePr>
        <p:xfrm>
          <a:off x="467544" y="260648"/>
          <a:ext cx="9366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Photo" r:id="rId3" imgW="0" imgH="0" progId="StaticMetafile">
                  <p:embed/>
                </p:oleObj>
              </mc:Choice>
              <mc:Fallback>
                <p:oleObj name="Photo" r:id="rId3" imgW="0" imgH="0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9366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51520" y="1446237"/>
            <a:ext cx="8748464" cy="522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Activités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Cours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l’initiation au galop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7 pour particuliers, écoles, centres de loisirs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Compétitions dressage, obstacles,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complet,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équiathlon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hunter, derby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Formation d’apprentis moniteurs, de stagiaires et d’Animateurs Poneys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Bénévoles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Echanges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amicaux avec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clubs voisins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Animation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écoles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Rentrée 2023-24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structure du centre n’étant pas extensible, 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limiterons le nombre d’adhérents à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~250 cavaliers pour le bien être des chevaux, salariés et la qualité d’enseignement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adhérents 2022 seront prioritaires sur les inscriptions jusqu’à fin juillet, ensuite les inscriptions seront ouvertes à l’extérieur.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Rapport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d’activité soumis au vote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Pour:	        Contre: 	      Abstention:</a:t>
            </a:r>
          </a:p>
          <a:p>
            <a:pPr lvl="0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460FEE4-DF2B-44F0-ADB7-D6FF6A02849F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0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661</Words>
  <Application>Microsoft Office PowerPoint</Application>
  <PresentationFormat>Affichage à l'écran (4:3)</PresentationFormat>
  <Paragraphs>169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Thème Office</vt:lpstr>
      <vt:lpstr>Photo</vt:lpstr>
      <vt:lpstr>Picture (Metafile)</vt:lpstr>
      <vt:lpstr>BIENVENUE  À L’ASSEMBLÉE GÉNÉRALE  vendredi 12 mai  et 2 juin 2023</vt:lpstr>
      <vt:lpstr>ORDRE DU JOUR</vt:lpstr>
      <vt:lpstr>PREAMBULE</vt:lpstr>
      <vt:lpstr>Liste des présents et pouvoirs</vt:lpstr>
      <vt:lpstr>SITUATION MORALE  1/3</vt:lpstr>
      <vt:lpstr>SITUATION MORALE  2/3</vt:lpstr>
      <vt:lpstr>SITUATION MORALE  3/3</vt:lpstr>
      <vt:lpstr>RAPPORT D’ACTIVITE   1/2</vt:lpstr>
      <vt:lpstr>RAPPORT D’ACTIVITE    2/2</vt:lpstr>
      <vt:lpstr>BILAN FINANCIER       1/2</vt:lpstr>
      <vt:lpstr>BILAN FINANCIER    2/2</vt:lpstr>
      <vt:lpstr>Présentation PowerPoint</vt:lpstr>
      <vt:lpstr>Annexe 1 : Avantages salariés et adhérents Extrait du compte rendu de la réunion du Conseil d’administration d’ octobre 2022</vt:lpstr>
      <vt:lpstr>Annexe 1 : Avantages salariés et adhérents Extrait du compte rendu de la réunion du Conseil   d’administration d’ octobre 2022         ( suite)  </vt:lpstr>
      <vt:lpstr>Annexe 2 : Tarifs 2023-24</vt:lpstr>
      <vt:lpstr>Annexe 2 : Tarifs 2023-24  ( suite)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DOHA2</dc:creator>
  <cp:lastModifiedBy>Tony DE OLIVEIRA</cp:lastModifiedBy>
  <cp:revision>137</cp:revision>
  <cp:lastPrinted>2023-05-29T17:45:57Z</cp:lastPrinted>
  <dcterms:created xsi:type="dcterms:W3CDTF">2019-06-16T06:05:51Z</dcterms:created>
  <dcterms:modified xsi:type="dcterms:W3CDTF">2023-05-29T18:05:56Z</dcterms:modified>
</cp:coreProperties>
</file>